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A8A9C844-16D6-49A1-B51B-219A7F9FF242}">
          <p14:sldIdLst>
            <p14:sldId id="256"/>
          </p14:sldIdLst>
        </p14:section>
        <p14:section name="Yaw" id="{2350304A-0DDC-4151-8A1B-CAD928F40A0F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Pitch" id="{841C4B1E-F7DE-40ED-84F7-1F2F2AB7DF68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6467-A71A-A4A1-03CE-389A349D9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D30A1-537B-5FBA-1CC6-D039658A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BF1D5-CCFC-BC63-475E-29BB2029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8693-20BC-E53B-5D48-94037134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0F617-A41F-1293-5919-D1C41158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6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6B37-819C-DC6A-58D1-15BF62CD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99EB8-7723-49AB-35E9-AEDF19102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A6288-931B-864E-F2E2-64B4F290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49BBF-D33E-751D-4D7C-8D18F80F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08B0-03BE-840D-23AA-7419AD8A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7D1D10-9B10-74F1-9107-13DCBC11C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AA330-2428-6C93-A35F-D87E15DFF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0D992-0012-944A-D1BF-5D086228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976C8-C531-2A0D-30EA-2E324C9F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2348-20FB-98CF-4CC5-132754FF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A4F3-0739-8C38-891E-DE59C79D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A518-E458-4E53-87A4-C879541BE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4FCF2-C6E7-0022-46B2-0E90350A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F645B-8403-9881-E3E1-B17F1D66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2D07B-9E33-B688-E2F4-8BF597C6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4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7C71-6400-31E4-261D-02A997CD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4D835-AAD6-8AEA-22A4-25ABA5EB0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D8710-ACE9-0F02-C23D-29136AA7D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DBB83-EB90-10B9-F791-39C90BC8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B21C-8791-B8E1-F86B-790E5988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F296-E1CB-669E-ADAC-377F139D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CFEE9-5DD0-62C5-2D66-0D6D21694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6D8B6-F973-6838-75D0-5420C98EF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56FBA-56C2-E4F1-5D66-CB790DBD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8A909-D727-F70F-3776-FE3040AD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D7115-22D9-FA7B-7DD1-B1A41159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8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FB83-E179-BDFC-6563-D8CAD2C2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533A-13D5-9143-C7C6-805CCC057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9A44F-1BF0-C177-6B4E-34730C090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DF6D1-A077-FCAC-C120-485F4228E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295E8-B06F-97CC-C2A5-8FBF04E56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CD0EE-D575-311E-48A4-94C51677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82B82-1439-6F08-B05B-B71E4432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F644A-121A-ACF4-4C76-8808FB33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3FB7-FF19-DA4D-049A-AAFF0484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6CE34-E006-E27E-90C2-739783D2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1E089-D2D4-4898-2DA6-D15B3A4F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C4591-0F71-5904-4B1A-9D538877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4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82245-F02B-62C2-9E5D-1F62A2E3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08151-2B37-3F41-58D4-56E0E892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563FF-6C0F-468B-F76D-AA7827B0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1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3902-1CE4-790E-A418-E1C6AE22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96B47-9CC7-96EF-77E9-F42638D8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B59A0-E565-E994-F1DB-6ADD88BCE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21E51-F39D-D1F2-00A9-31EED2D5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D32E8-24AA-7EE9-4497-6BE3374D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B5C8D-1B6B-8909-3D9B-4A741056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A6D5-F739-DD4B-BE79-43A12812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235BDC-1C7D-F8AC-52DF-7E5D0DED1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AB2BC-3CEE-70C7-C10B-95A41B4A9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8B82A-E05A-95E6-CE0B-C7F79EF2C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C980-9F0B-F80E-DA35-E83890C5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81D37-6799-94EE-EF39-AC4FD13E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4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5AF55E-8DED-9A76-E2D6-19FB29DE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B75A0-0AB7-3176-D6B0-B9670F675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6E452-4245-4DE7-B6FB-60D04104B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929C7-CB0F-4AE3-9BD1-A6633B2973E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9EFA5-9715-5A4C-7DB5-3C3FD3D42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8652-30E0-20D5-CF97-9ECEA614A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ECAB4-8C05-4DA5-96DC-DC20BE6EF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white, wearing, hair&#10;&#10;Description automatically generated">
            <a:extLst>
              <a:ext uri="{FF2B5EF4-FFF2-40B4-BE49-F238E27FC236}">
                <a16:creationId xmlns:a16="http://schemas.microsoft.com/office/drawing/2014/main" id="{1EFA8385-05E3-CA33-D6F8-4D9FF0ED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low confidence">
            <a:extLst>
              <a:ext uri="{FF2B5EF4-FFF2-40B4-BE49-F238E27FC236}">
                <a16:creationId xmlns:a16="http://schemas.microsoft.com/office/drawing/2014/main" id="{E8EC132E-1EC9-0C38-E2BF-AF1B78341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low confidence">
            <a:extLst>
              <a:ext uri="{FF2B5EF4-FFF2-40B4-BE49-F238E27FC236}">
                <a16:creationId xmlns:a16="http://schemas.microsoft.com/office/drawing/2014/main" id="{7B2B9D78-E853-992F-089D-7EEAD498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693252FA-355C-B150-053F-16B126BA6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0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956F7305-E0EA-DB9B-F636-DCB0ECD24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7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indoor, person, white&#10;&#10;Description automatically generated">
            <a:extLst>
              <a:ext uri="{FF2B5EF4-FFF2-40B4-BE49-F238E27FC236}">
                <a16:creationId xmlns:a16="http://schemas.microsoft.com/office/drawing/2014/main" id="{0FC70625-BF38-9172-222A-C84B5CDC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0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hair&#10;&#10;Description automatically generated">
            <a:extLst>
              <a:ext uri="{FF2B5EF4-FFF2-40B4-BE49-F238E27FC236}">
                <a16:creationId xmlns:a16="http://schemas.microsoft.com/office/drawing/2014/main" id="{1496F511-ECCE-4515-80D3-1F1F5BB7E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8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7CA60F53-333B-94A4-011B-C370E0CE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7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looking, indoor&#10;&#10;Description automatically generated">
            <a:extLst>
              <a:ext uri="{FF2B5EF4-FFF2-40B4-BE49-F238E27FC236}">
                <a16:creationId xmlns:a16="http://schemas.microsoft.com/office/drawing/2014/main" id="{B59FA03E-F97E-6EAD-A84F-3236C390F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11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medium confidence">
            <a:extLst>
              <a:ext uri="{FF2B5EF4-FFF2-40B4-BE49-F238E27FC236}">
                <a16:creationId xmlns:a16="http://schemas.microsoft.com/office/drawing/2014/main" id="{C8F47BE3-729D-8354-42B6-591BC0E9C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medium confidence">
            <a:extLst>
              <a:ext uri="{FF2B5EF4-FFF2-40B4-BE49-F238E27FC236}">
                <a16:creationId xmlns:a16="http://schemas.microsoft.com/office/drawing/2014/main" id="{A0949EE3-AD83-65B6-8262-0A7D393F7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2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hair&#10;&#10;Description automatically generated">
            <a:extLst>
              <a:ext uri="{FF2B5EF4-FFF2-40B4-BE49-F238E27FC236}">
                <a16:creationId xmlns:a16="http://schemas.microsoft.com/office/drawing/2014/main" id="{CE860366-A0F4-86A6-ACB3-CBD1EC67B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7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62464DF8-D3FD-292A-6498-B32123FE9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80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31725FF7-8DC7-515B-143E-5C31A578A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55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21E90462-9738-372A-D165-4DD3C7A84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2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021C6C3F-7170-EBB4-8131-AAFC99C0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8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medium confidence">
            <a:extLst>
              <a:ext uri="{FF2B5EF4-FFF2-40B4-BE49-F238E27FC236}">
                <a16:creationId xmlns:a16="http://schemas.microsoft.com/office/drawing/2014/main" id="{CBEAD934-474F-4E29-B0DC-8676184E9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medium confidence">
            <a:extLst>
              <a:ext uri="{FF2B5EF4-FFF2-40B4-BE49-F238E27FC236}">
                <a16:creationId xmlns:a16="http://schemas.microsoft.com/office/drawing/2014/main" id="{93D4E348-27B2-BCB7-44B1-8C48570A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0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looking, indoor&#10;&#10;Description automatically generated">
            <a:extLst>
              <a:ext uri="{FF2B5EF4-FFF2-40B4-BE49-F238E27FC236}">
                <a16:creationId xmlns:a16="http://schemas.microsoft.com/office/drawing/2014/main" id="{D1397CB4-7C91-60C8-9A5A-6CDE6A2BB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78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2B9BE184-CE0E-9CA7-BAC1-D841CEC54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98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hair&#10;&#10;Description automatically generated">
            <a:extLst>
              <a:ext uri="{FF2B5EF4-FFF2-40B4-BE49-F238E27FC236}">
                <a16:creationId xmlns:a16="http://schemas.microsoft.com/office/drawing/2014/main" id="{E922A0FA-C924-BE2E-BC68-B9D292DEC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looking, hair&#10;&#10;Description automatically generated">
            <a:extLst>
              <a:ext uri="{FF2B5EF4-FFF2-40B4-BE49-F238E27FC236}">
                <a16:creationId xmlns:a16="http://schemas.microsoft.com/office/drawing/2014/main" id="{D8F5B16B-1F10-937B-F321-FBBC5057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5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indoor, person, white&#10;&#10;Description automatically generated">
            <a:extLst>
              <a:ext uri="{FF2B5EF4-FFF2-40B4-BE49-F238E27FC236}">
                <a16:creationId xmlns:a16="http://schemas.microsoft.com/office/drawing/2014/main" id="{16AE490A-E250-8B99-98C7-C223EC095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12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looking, wearing, white&#10;&#10;Description automatically generated">
            <a:extLst>
              <a:ext uri="{FF2B5EF4-FFF2-40B4-BE49-F238E27FC236}">
                <a16:creationId xmlns:a16="http://schemas.microsoft.com/office/drawing/2014/main" id="{BE439313-9AE2-FC6F-A28D-9B0954AB1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5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looking&#10;&#10;Description automatically generated">
            <a:extLst>
              <a:ext uri="{FF2B5EF4-FFF2-40B4-BE49-F238E27FC236}">
                <a16:creationId xmlns:a16="http://schemas.microsoft.com/office/drawing/2014/main" id="{C9333D45-6131-B4FE-86F7-9EA7E4EA9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7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hite, wearing, indoor&#10;&#10;Description automatically generated">
            <a:extLst>
              <a:ext uri="{FF2B5EF4-FFF2-40B4-BE49-F238E27FC236}">
                <a16:creationId xmlns:a16="http://schemas.microsoft.com/office/drawing/2014/main" id="{1831A3A0-4FA5-6BC7-A820-8A28C712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2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looking, black, wearing&#10;&#10;Description automatically generated">
            <a:extLst>
              <a:ext uri="{FF2B5EF4-FFF2-40B4-BE49-F238E27FC236}">
                <a16:creationId xmlns:a16="http://schemas.microsoft.com/office/drawing/2014/main" id="{AD315D20-871A-804F-A7EA-6991A76D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, hair&#10;&#10;Description automatically generated">
            <a:extLst>
              <a:ext uri="{FF2B5EF4-FFF2-40B4-BE49-F238E27FC236}">
                <a16:creationId xmlns:a16="http://schemas.microsoft.com/office/drawing/2014/main" id="{47DC8CF1-3404-17D3-03A8-5B1BE42C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29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culpture&#10;&#10;Description automatically generated with low confidence">
            <a:extLst>
              <a:ext uri="{FF2B5EF4-FFF2-40B4-BE49-F238E27FC236}">
                <a16:creationId xmlns:a16="http://schemas.microsoft.com/office/drawing/2014/main" id="{85EC72F3-AE7E-A635-4D91-93947C395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05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E68E8A82-7237-CDB9-E38E-12BDE05A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12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CBE36292-6EB9-B9B0-11EE-246EF440B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4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culpture&#10;&#10;Description automatically generated with low confidence">
            <a:extLst>
              <a:ext uri="{FF2B5EF4-FFF2-40B4-BE49-F238E27FC236}">
                <a16:creationId xmlns:a16="http://schemas.microsoft.com/office/drawing/2014/main" id="{9502D44C-41FF-C228-1171-C95E1B11F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40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, hair&#10;&#10;Description automatically generated">
            <a:extLst>
              <a:ext uri="{FF2B5EF4-FFF2-40B4-BE49-F238E27FC236}">
                <a16:creationId xmlns:a16="http://schemas.microsoft.com/office/drawing/2014/main" id="{14F47496-6993-8600-AA13-666A05848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2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D7518BDA-B508-1E93-9547-7CA62E96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03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looking, black, wearing&#10;&#10;Description automatically generated">
            <a:extLst>
              <a:ext uri="{FF2B5EF4-FFF2-40B4-BE49-F238E27FC236}">
                <a16:creationId xmlns:a16="http://schemas.microsoft.com/office/drawing/2014/main" id="{C030465A-4BA3-3FD6-99E3-A178FEB38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5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hite, wearing, indoor&#10;&#10;Description automatically generated">
            <a:extLst>
              <a:ext uri="{FF2B5EF4-FFF2-40B4-BE49-F238E27FC236}">
                <a16:creationId xmlns:a16="http://schemas.microsoft.com/office/drawing/2014/main" id="{23F1E887-3D53-20DC-39B7-5753EA1E5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67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looking&#10;&#10;Description automatically generated">
            <a:extLst>
              <a:ext uri="{FF2B5EF4-FFF2-40B4-BE49-F238E27FC236}">
                <a16:creationId xmlns:a16="http://schemas.microsoft.com/office/drawing/2014/main" id="{F9ED6E00-5CC6-3B4D-7AD8-965F5EDB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3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looking, wearing, white&#10;&#10;Description automatically generated">
            <a:extLst>
              <a:ext uri="{FF2B5EF4-FFF2-40B4-BE49-F238E27FC236}">
                <a16:creationId xmlns:a16="http://schemas.microsoft.com/office/drawing/2014/main" id="{1F42EC3F-B564-B5F5-25A5-01CC0C26B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6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looking, hair&#10;&#10;Description automatically generated">
            <a:extLst>
              <a:ext uri="{FF2B5EF4-FFF2-40B4-BE49-F238E27FC236}">
                <a16:creationId xmlns:a16="http://schemas.microsoft.com/office/drawing/2014/main" id="{2A79617F-4B71-7B6A-1A0A-844D1145C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83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hair&#10;&#10;Description automatically generated">
            <a:extLst>
              <a:ext uri="{FF2B5EF4-FFF2-40B4-BE49-F238E27FC236}">
                <a16:creationId xmlns:a16="http://schemas.microsoft.com/office/drawing/2014/main" id="{0097C3B3-9208-115E-4BBE-ADCFDF42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5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aring, person, indoor, looking&#10;&#10;Description automatically generated">
            <a:extLst>
              <a:ext uri="{FF2B5EF4-FFF2-40B4-BE49-F238E27FC236}">
                <a16:creationId xmlns:a16="http://schemas.microsoft.com/office/drawing/2014/main" id="{E2DFA52C-722A-E638-1344-6D03AE6D1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54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indoor, white&#10;&#10;Description automatically generated">
            <a:extLst>
              <a:ext uri="{FF2B5EF4-FFF2-40B4-BE49-F238E27FC236}">
                <a16:creationId xmlns:a16="http://schemas.microsoft.com/office/drawing/2014/main" id="{C79A3E5A-E0FC-FC59-355B-1CDDD7F52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99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indoor, black&#10;&#10;Description automatically generated">
            <a:extLst>
              <a:ext uri="{FF2B5EF4-FFF2-40B4-BE49-F238E27FC236}">
                <a16:creationId xmlns:a16="http://schemas.microsoft.com/office/drawing/2014/main" id="{52E263AC-88F6-068B-B73B-7D4DED929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1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aring, person, person, indoor&#10;&#10;Description automatically generated">
            <a:extLst>
              <a:ext uri="{FF2B5EF4-FFF2-40B4-BE49-F238E27FC236}">
                <a16:creationId xmlns:a16="http://schemas.microsoft.com/office/drawing/2014/main" id="{D26476FB-6C33-CB7B-550B-586C408AB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5E0C0101-64A5-880F-9CD3-C9C6EDE69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79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3B5D92E0-CDD8-3B24-B16F-656E8C696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49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person&#10;&#10;Description automatically generated">
            <a:extLst>
              <a:ext uri="{FF2B5EF4-FFF2-40B4-BE49-F238E27FC236}">
                <a16:creationId xmlns:a16="http://schemas.microsoft.com/office/drawing/2014/main" id="{DD981B98-43F6-3CF0-B7DC-EB9285952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61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F6216B08-3571-B6FE-0527-B0A17C605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72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dark, black&#10;&#10;Description automatically generated">
            <a:extLst>
              <a:ext uri="{FF2B5EF4-FFF2-40B4-BE49-F238E27FC236}">
                <a16:creationId xmlns:a16="http://schemas.microsoft.com/office/drawing/2014/main" id="{9DE92831-24E7-740E-C203-1CAD0C976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77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dark, black&#10;&#10;Description automatically generated">
            <a:extLst>
              <a:ext uri="{FF2B5EF4-FFF2-40B4-BE49-F238E27FC236}">
                <a16:creationId xmlns:a16="http://schemas.microsoft.com/office/drawing/2014/main" id="{930D18A5-35D6-E7D2-A5FE-86D1B29F2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2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13F397B7-C729-ED9C-EFEB-8BDBF810F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1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person&#10;&#10;Description automatically generated">
            <a:extLst>
              <a:ext uri="{FF2B5EF4-FFF2-40B4-BE49-F238E27FC236}">
                <a16:creationId xmlns:a16="http://schemas.microsoft.com/office/drawing/2014/main" id="{3C990687-2199-5084-CA41-1FEE0849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67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6F23AB85-2080-4394-A120-81642EC1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78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aring, person, person, indoor&#10;&#10;Description automatically generated">
            <a:extLst>
              <a:ext uri="{FF2B5EF4-FFF2-40B4-BE49-F238E27FC236}">
                <a16:creationId xmlns:a16="http://schemas.microsoft.com/office/drawing/2014/main" id="{6E4A3E42-4024-F6A5-71AD-DCD22982C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0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indoor, black&#10;&#10;Description automatically generated">
            <a:extLst>
              <a:ext uri="{FF2B5EF4-FFF2-40B4-BE49-F238E27FC236}">
                <a16:creationId xmlns:a16="http://schemas.microsoft.com/office/drawing/2014/main" id="{81E402BA-B0DC-037F-36CC-C54534B4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6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low confidence">
            <a:extLst>
              <a:ext uri="{FF2B5EF4-FFF2-40B4-BE49-F238E27FC236}">
                <a16:creationId xmlns:a16="http://schemas.microsoft.com/office/drawing/2014/main" id="{69FAE7A8-F66B-1747-0993-BA29FA2FC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8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indoor, white&#10;&#10;Description automatically generated">
            <a:extLst>
              <a:ext uri="{FF2B5EF4-FFF2-40B4-BE49-F238E27FC236}">
                <a16:creationId xmlns:a16="http://schemas.microsoft.com/office/drawing/2014/main" id="{9685E331-38BD-EB70-935A-7E5C9AB2A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15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aring, person, indoor, looking&#10;&#10;Description automatically generated">
            <a:extLst>
              <a:ext uri="{FF2B5EF4-FFF2-40B4-BE49-F238E27FC236}">
                <a16:creationId xmlns:a16="http://schemas.microsoft.com/office/drawing/2014/main" id="{79B79FDB-4E67-11CF-4C00-9E4187139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low confidence">
            <a:extLst>
              <a:ext uri="{FF2B5EF4-FFF2-40B4-BE49-F238E27FC236}">
                <a16:creationId xmlns:a16="http://schemas.microsoft.com/office/drawing/2014/main" id="{B028B02B-8B1A-011D-44D8-0864DB25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1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3E405427-F820-06DB-8D7E-1CC27040D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4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C701FD5C-E03B-77D9-E1B5-17E2DB54E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8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Beneda</dc:creator>
  <cp:lastModifiedBy>Daniel Beneda</cp:lastModifiedBy>
  <cp:revision>1</cp:revision>
  <dcterms:created xsi:type="dcterms:W3CDTF">2022-05-20T07:22:37Z</dcterms:created>
  <dcterms:modified xsi:type="dcterms:W3CDTF">2022-05-20T07:26:51Z</dcterms:modified>
</cp:coreProperties>
</file>